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Raleway"/>
      <p:regular r:id="rId38"/>
      <p:bold r:id="rId39"/>
      <p:italic r:id="rId40"/>
      <p:boldItalic r:id="rId41"/>
    </p:embeddedFont>
    <p:embeddedFont>
      <p:font typeface="Lato"/>
      <p:regular r:id="rId42"/>
      <p:bold r:id="rId43"/>
      <p:italic r:id="rId44"/>
      <p:boldItalic r:id="rId45"/>
    </p:embeddedFont>
    <p:embeddedFont>
      <p:font typeface="Montserrat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italic.fntdata"/><Relationship Id="rId42" Type="http://schemas.openxmlformats.org/officeDocument/2006/relationships/font" Target="fonts/Lato-regular.fntdata"/><Relationship Id="rId41" Type="http://schemas.openxmlformats.org/officeDocument/2006/relationships/font" Target="fonts/Raleway-boldItalic.fntdata"/><Relationship Id="rId44" Type="http://schemas.openxmlformats.org/officeDocument/2006/relationships/font" Target="fonts/Lato-italic.fntdata"/><Relationship Id="rId43" Type="http://schemas.openxmlformats.org/officeDocument/2006/relationships/font" Target="fonts/Lato-bold.fntdata"/><Relationship Id="rId46" Type="http://schemas.openxmlformats.org/officeDocument/2006/relationships/font" Target="fonts/Montserrat-regular.fntdata"/><Relationship Id="rId45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Montserrat-italic.fntdata"/><Relationship Id="rId47" Type="http://schemas.openxmlformats.org/officeDocument/2006/relationships/font" Target="fonts/Montserrat-bold.fntdata"/><Relationship Id="rId49" Type="http://schemas.openxmlformats.org/officeDocument/2006/relationships/font" Target="fonts/Montserra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Raleway-bold.fntdata"/><Relationship Id="rId38" Type="http://schemas.openxmlformats.org/officeDocument/2006/relationships/font" Target="fonts/Raleway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f832bfaf58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2f832bfaf58_1_7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f82c9bfcc9_0_2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g2f82c9bfcc9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f82c9bfcc9_0_2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g2f82c9bfcc9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f82c9bfcc9_0_2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f82c9bfcc9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f82c9bfcc9_0_2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2f82c9bfcc9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f82c9bfcc9_0_4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g2f82c9bfcc9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f82c9bfcc9_0_2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2f82c9bfcc9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f82c9bfcc9_0_2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g2f82c9bfcc9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f82c9bfcc9_0_3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g2f82c9bfcc9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f82c9bfcc9_0_3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g2f82c9bfcc9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f82c9bfcc9_0_4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g2f82c9bfcc9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f832bfaf58_1_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2f832bfaf58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f82c9bfcc9_0_5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g2f82c9bfcc9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f82c9bfcc9_0_5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7" name="Google Shape;397;g2f82c9bfcc9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f82c9bfcc9_0_3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g2f82c9bfcc9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f82c9bfcc9_0_3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g2f82c9bfcc9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f82c9bfcc9_0_4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g2f82c9bfcc9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f82c9bfcc9_0_4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g2f82c9bfcc9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f82c9bfcc9_0_4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g2f82c9bfcc9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f82c9bfcc9_0_4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1" name="Google Shape;471;g2f82c9bfcc9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f832bfaf58_1_2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g2f832bfaf58_1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f832bfaf58_1_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8" name="Google Shape;488;g2f832bfaf58_1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f832bfaf58_1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f832bfaf58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f832bfaf58_1_2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g2f832bfaf58_1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f82c9bfcc9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f82c9bfcc9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f82c9bfcc9_0_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2f82c9bfcc9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f832bfaf58_1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2f832bfaf58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f82c9bfcc9_0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2f82c9bfcc9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f82c9bfcc9_0_1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2f82c9bfcc9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f82c9bfcc9_0_1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2f82c9bfcc9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f82c9bfcc9_0_1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2f82c9bfcc9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" name="Google Shape;88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Google Shape;96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7" name="Google Shape;97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" name="Google Shape;104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5" name="Google Shape;105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4" name="Google Shape;11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" name="Google Shape;120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1" name="Google Shape;121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" name="Google Shape;123;p18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1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8" name="Google Shape;128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" name="Google Shape;130;p1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" name="Google Shape;134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5" name="Google Shape;135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38" name="Google Shape;138;p20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9" name="Google Shape;139;p2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2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6" name="Google Shape;146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p22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jpg"/><Relationship Id="rId4" Type="http://schemas.openxmlformats.org/officeDocument/2006/relationships/image" Target="../media/image14.jpg"/><Relationship Id="rId5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jp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 green shield with white text and a book&#10;&#10;Description automatically generated" id="158" name="Google Shape;15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6219" y="512491"/>
            <a:ext cx="1071562" cy="1071562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4"/>
          <p:cNvSpPr txBox="1"/>
          <p:nvPr/>
        </p:nvSpPr>
        <p:spPr>
          <a:xfrm>
            <a:off x="2022088" y="1747024"/>
            <a:ext cx="5590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Processing and Computer Vision Laboratory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CSE 4128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Title: </a:t>
            </a:r>
            <a:r>
              <a:rPr b="1" lang="en"/>
              <a:t>Meme Generator </a:t>
            </a:r>
            <a:endParaRPr/>
          </a:p>
        </p:txBody>
      </p:sp>
      <p:sp>
        <p:nvSpPr>
          <p:cNvPr id="160" name="Google Shape;160;p24"/>
          <p:cNvSpPr txBox="1"/>
          <p:nvPr/>
        </p:nvSpPr>
        <p:spPr>
          <a:xfrm>
            <a:off x="1813409" y="2961879"/>
            <a:ext cx="2222810" cy="6924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Sk. Md. Masudul Ahsan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Professor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CSE, KUET</a:t>
            </a:r>
            <a:endParaRPr/>
          </a:p>
        </p:txBody>
      </p:sp>
      <p:sp>
        <p:nvSpPr>
          <p:cNvPr id="161" name="Google Shape;161;p24"/>
          <p:cNvSpPr txBox="1"/>
          <p:nvPr/>
        </p:nvSpPr>
        <p:spPr>
          <a:xfrm>
            <a:off x="5709423" y="2922100"/>
            <a:ext cx="2304585" cy="6924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Dipannita Biswas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Lecturer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CSE, KUET</a:t>
            </a:r>
            <a:endParaRPr/>
          </a:p>
        </p:txBody>
      </p:sp>
      <p:sp>
        <p:nvSpPr>
          <p:cNvPr id="162" name="Google Shape;162;p24"/>
          <p:cNvSpPr txBox="1"/>
          <p:nvPr/>
        </p:nvSpPr>
        <p:spPr>
          <a:xfrm>
            <a:off x="3795132" y="2631513"/>
            <a:ext cx="18288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By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</p:txBody>
      </p:sp>
      <p:sp>
        <p:nvSpPr>
          <p:cNvPr id="163" name="Google Shape;163;p24"/>
          <p:cNvSpPr txBox="1"/>
          <p:nvPr/>
        </p:nvSpPr>
        <p:spPr>
          <a:xfrm>
            <a:off x="3657600" y="3693023"/>
            <a:ext cx="18288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Submitted By:</a:t>
            </a:r>
            <a:endParaRPr/>
          </a:p>
        </p:txBody>
      </p:sp>
      <p:sp>
        <p:nvSpPr>
          <p:cNvPr id="164" name="Google Shape;164;p24"/>
          <p:cNvSpPr txBox="1"/>
          <p:nvPr/>
        </p:nvSpPr>
        <p:spPr>
          <a:xfrm>
            <a:off x="3168805" y="4000800"/>
            <a:ext cx="28065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Sk. Azraf Sami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Roll: 1907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115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Year: 4</a:t>
            </a:r>
            <a:r>
              <a:rPr b="0" baseline="3000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endParaRPr b="0" i="0" sz="13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Term: 1</a:t>
            </a:r>
            <a:r>
              <a:rPr b="0" baseline="3000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</a:t>
            </a:r>
            <a:endParaRPr b="0" i="0" sz="13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 of Submission: 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01</a:t>
            </a: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-0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r>
              <a:rPr b="0" i="0" lang="e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-2024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Add Text(contd..)</a:t>
            </a:r>
            <a:endParaRPr/>
          </a:p>
        </p:txBody>
      </p:sp>
      <p:sp>
        <p:nvSpPr>
          <p:cNvPr id="272" name="Google Shape;272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3" name="Google Shape;273;p33"/>
          <p:cNvSpPr txBox="1"/>
          <p:nvPr/>
        </p:nvSpPr>
        <p:spPr>
          <a:xfrm>
            <a:off x="3068000" y="4298200"/>
            <a:ext cx="19197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Fig-7:  </a:t>
            </a:r>
            <a:r>
              <a:rPr lang="en"/>
              <a:t>Output 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4" name="Google Shape;2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6875" y="1444325"/>
            <a:ext cx="470535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Padding</a:t>
            </a:r>
            <a:endParaRPr/>
          </a:p>
        </p:txBody>
      </p:sp>
      <p:sp>
        <p:nvSpPr>
          <p:cNvPr id="280" name="Google Shape;280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1" name="Google Shape;281;p34"/>
          <p:cNvSpPr txBox="1"/>
          <p:nvPr/>
        </p:nvSpPr>
        <p:spPr>
          <a:xfrm>
            <a:off x="3549750" y="4434650"/>
            <a:ext cx="18489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Fig-8:  </a:t>
            </a:r>
            <a:r>
              <a:rPr lang="en"/>
              <a:t>Padding</a:t>
            </a:r>
            <a:r>
              <a:rPr lang="en"/>
              <a:t> Tool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2" name="Google Shape;28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215550"/>
            <a:ext cx="5943600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5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Padding(contd..)</a:t>
            </a:r>
            <a:endParaRPr/>
          </a:p>
        </p:txBody>
      </p:sp>
      <p:sp>
        <p:nvSpPr>
          <p:cNvPr id="288" name="Google Shape;288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9" name="Google Shape;289;p35"/>
          <p:cNvSpPr txBox="1"/>
          <p:nvPr/>
        </p:nvSpPr>
        <p:spPr>
          <a:xfrm>
            <a:off x="3153025" y="4434650"/>
            <a:ext cx="28689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Fig-9:  Output Image </a:t>
            </a:r>
            <a:r>
              <a:rPr lang="en"/>
              <a:t>p</a:t>
            </a:r>
            <a:r>
              <a:rPr lang="en"/>
              <a:t>adding Tool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0" name="Google Shape;29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1119950"/>
            <a:ext cx="4286250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6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Enhancement</a:t>
            </a:r>
            <a:endParaRPr/>
          </a:p>
        </p:txBody>
      </p:sp>
      <p:sp>
        <p:nvSpPr>
          <p:cNvPr id="296" name="Google Shape;296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36"/>
          <p:cNvSpPr/>
          <p:nvPr/>
        </p:nvSpPr>
        <p:spPr>
          <a:xfrm>
            <a:off x="3337024" y="1056275"/>
            <a:ext cx="1866300" cy="322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histogram_equalization Function </a:t>
            </a:r>
            <a:endParaRPr sz="1100"/>
          </a:p>
        </p:txBody>
      </p:sp>
      <p:sp>
        <p:nvSpPr>
          <p:cNvPr id="298" name="Google Shape;298;p36"/>
          <p:cNvSpPr/>
          <p:nvPr/>
        </p:nvSpPr>
        <p:spPr>
          <a:xfrm>
            <a:off x="3337024" y="1534983"/>
            <a:ext cx="1866300" cy="322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Open and Convert Image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(PIL -&gt; RGB -&gt; NumPy) </a:t>
            </a:r>
            <a:endParaRPr sz="1100"/>
          </a:p>
        </p:txBody>
      </p:sp>
      <p:sp>
        <p:nvSpPr>
          <p:cNvPr id="299" name="Google Shape;299;p36"/>
          <p:cNvSpPr/>
          <p:nvPr/>
        </p:nvSpPr>
        <p:spPr>
          <a:xfrm>
            <a:off x="3219694" y="2080494"/>
            <a:ext cx="2090400" cy="798600"/>
          </a:xfrm>
          <a:prstGeom prst="diamond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Check Image Type (Grayscale or Color)</a:t>
            </a:r>
            <a:endParaRPr sz="1100"/>
          </a:p>
        </p:txBody>
      </p:sp>
      <p:sp>
        <p:nvSpPr>
          <p:cNvPr id="300" name="Google Shape;300;p36"/>
          <p:cNvSpPr/>
          <p:nvPr/>
        </p:nvSpPr>
        <p:spPr>
          <a:xfrm>
            <a:off x="1119375" y="3019376"/>
            <a:ext cx="2421000" cy="467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/>
              <a:t>Grayscale Image  </a:t>
            </a:r>
            <a:r>
              <a:rPr lang="en" sz="1100"/>
              <a:t>      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Compute Histogram, PDF, and CDF                 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 Map Intensities using CDF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1" name="Google Shape;301;p36"/>
          <p:cNvSpPr/>
          <p:nvPr/>
        </p:nvSpPr>
        <p:spPr>
          <a:xfrm>
            <a:off x="4790732" y="2964150"/>
            <a:ext cx="2687400" cy="578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/>
              <a:t>Color Image              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Convert to YCrCb Color 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Apply Histogram Equal to  Y Channel                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Merge Channels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302" name="Google Shape;302;p36"/>
          <p:cNvSpPr/>
          <p:nvPr/>
        </p:nvSpPr>
        <p:spPr>
          <a:xfrm>
            <a:off x="1396689" y="3797340"/>
            <a:ext cx="1866300" cy="400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Convert Back to PIL   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(NumPy -&gt; PIL)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3" name="Google Shape;303;p36"/>
          <p:cNvSpPr/>
          <p:nvPr/>
        </p:nvSpPr>
        <p:spPr>
          <a:xfrm>
            <a:off x="5201292" y="3797340"/>
            <a:ext cx="1866300" cy="400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Convert Back to RGB </a:t>
            </a:r>
            <a:endParaRPr sz="1100"/>
          </a:p>
        </p:txBody>
      </p:sp>
      <p:sp>
        <p:nvSpPr>
          <p:cNvPr id="304" name="Google Shape;304;p36"/>
          <p:cNvSpPr/>
          <p:nvPr/>
        </p:nvSpPr>
        <p:spPr>
          <a:xfrm>
            <a:off x="4068410" y="4197884"/>
            <a:ext cx="327600" cy="3225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6"/>
          <p:cNvSpPr/>
          <p:nvPr/>
        </p:nvSpPr>
        <p:spPr>
          <a:xfrm>
            <a:off x="3299001" y="4742941"/>
            <a:ext cx="1866300" cy="400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Save Processed Image  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(meme_path)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cxnSp>
        <p:nvCxnSpPr>
          <p:cNvPr id="306" name="Google Shape;306;p36"/>
          <p:cNvCxnSpPr>
            <a:endCxn id="298" idx="0"/>
          </p:cNvCxnSpPr>
          <p:nvPr/>
        </p:nvCxnSpPr>
        <p:spPr>
          <a:xfrm>
            <a:off x="4270174" y="1378683"/>
            <a:ext cx="0" cy="156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36"/>
          <p:cNvCxnSpPr>
            <a:stCxn id="298" idx="2"/>
            <a:endCxn id="299" idx="0"/>
          </p:cNvCxnSpPr>
          <p:nvPr/>
        </p:nvCxnSpPr>
        <p:spPr>
          <a:xfrm flipH="1">
            <a:off x="4264774" y="1857483"/>
            <a:ext cx="5400" cy="222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8" name="Google Shape;308;p36"/>
          <p:cNvCxnSpPr>
            <a:stCxn id="300" idx="2"/>
            <a:endCxn id="302" idx="0"/>
          </p:cNvCxnSpPr>
          <p:nvPr/>
        </p:nvCxnSpPr>
        <p:spPr>
          <a:xfrm>
            <a:off x="2329875" y="3486776"/>
            <a:ext cx="0" cy="310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9" name="Google Shape;309;p36"/>
          <p:cNvCxnSpPr>
            <a:stCxn id="301" idx="2"/>
            <a:endCxn id="303" idx="0"/>
          </p:cNvCxnSpPr>
          <p:nvPr/>
        </p:nvCxnSpPr>
        <p:spPr>
          <a:xfrm>
            <a:off x="6134432" y="3542250"/>
            <a:ext cx="0" cy="255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p36"/>
          <p:cNvCxnSpPr>
            <a:stCxn id="299" idx="1"/>
            <a:endCxn id="300" idx="0"/>
          </p:cNvCxnSpPr>
          <p:nvPr/>
        </p:nvCxnSpPr>
        <p:spPr>
          <a:xfrm flipH="1">
            <a:off x="2329894" y="2479794"/>
            <a:ext cx="889800" cy="539700"/>
          </a:xfrm>
          <a:prstGeom prst="bent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p36"/>
          <p:cNvCxnSpPr>
            <a:stCxn id="299" idx="3"/>
            <a:endCxn id="301" idx="0"/>
          </p:cNvCxnSpPr>
          <p:nvPr/>
        </p:nvCxnSpPr>
        <p:spPr>
          <a:xfrm>
            <a:off x="5310094" y="2479794"/>
            <a:ext cx="824400" cy="484500"/>
          </a:xfrm>
          <a:prstGeom prst="bent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2" name="Google Shape;312;p36"/>
          <p:cNvCxnSpPr>
            <a:stCxn id="302" idx="2"/>
            <a:endCxn id="304" idx="2"/>
          </p:cNvCxnSpPr>
          <p:nvPr/>
        </p:nvCxnSpPr>
        <p:spPr>
          <a:xfrm flipH="1" rot="-5400000">
            <a:off x="3118389" y="3409290"/>
            <a:ext cx="161400" cy="1738500"/>
          </a:xfrm>
          <a:prstGeom prst="bent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3" name="Google Shape;313;p36"/>
          <p:cNvCxnSpPr>
            <a:stCxn id="303" idx="2"/>
            <a:endCxn id="304" idx="6"/>
          </p:cNvCxnSpPr>
          <p:nvPr/>
        </p:nvCxnSpPr>
        <p:spPr>
          <a:xfrm rot="5400000">
            <a:off x="5184492" y="3409290"/>
            <a:ext cx="161400" cy="1738500"/>
          </a:xfrm>
          <a:prstGeom prst="bentConnector2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4" name="Google Shape;314;p36"/>
          <p:cNvCxnSpPr>
            <a:stCxn id="304" idx="4"/>
            <a:endCxn id="305" idx="0"/>
          </p:cNvCxnSpPr>
          <p:nvPr/>
        </p:nvCxnSpPr>
        <p:spPr>
          <a:xfrm>
            <a:off x="4232210" y="4520384"/>
            <a:ext cx="0" cy="222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5" name="Google Shape;315;p36"/>
          <p:cNvSpPr txBox="1"/>
          <p:nvPr/>
        </p:nvSpPr>
        <p:spPr>
          <a:xfrm>
            <a:off x="5511900" y="4704250"/>
            <a:ext cx="3024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Fig-10: Block Diagram of Enhancement 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7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Enhancement (contd..)</a:t>
            </a:r>
            <a:endParaRPr/>
          </a:p>
        </p:txBody>
      </p:sp>
      <p:sp>
        <p:nvSpPr>
          <p:cNvPr id="321" name="Google Shape;321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2" name="Google Shape;32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250" y="1193850"/>
            <a:ext cx="8231501" cy="3520896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7"/>
          <p:cNvSpPr txBox="1"/>
          <p:nvPr/>
        </p:nvSpPr>
        <p:spPr>
          <a:xfrm>
            <a:off x="2918900" y="4749850"/>
            <a:ext cx="3024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Fig-11: Original and Enhanced Image 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8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Enhancement (contd..)</a:t>
            </a:r>
            <a:endParaRPr/>
          </a:p>
        </p:txBody>
      </p:sp>
      <p:sp>
        <p:nvSpPr>
          <p:cNvPr id="329" name="Google Shape;329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0" name="Google Shape;33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2713" y="1392650"/>
            <a:ext cx="6078574" cy="30629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1" name="Google Shape;331;p38"/>
          <p:cNvSpPr txBox="1"/>
          <p:nvPr/>
        </p:nvSpPr>
        <p:spPr>
          <a:xfrm>
            <a:off x="3669875" y="4590900"/>
            <a:ext cx="16530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Fig-12: Histogram 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9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Collage(contd..)</a:t>
            </a:r>
            <a:endParaRPr/>
          </a:p>
        </p:txBody>
      </p:sp>
      <p:sp>
        <p:nvSpPr>
          <p:cNvPr id="337" name="Google Shape;337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8" name="Google Shape;33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975" y="1463150"/>
            <a:ext cx="3933825" cy="196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3200" y="1268325"/>
            <a:ext cx="3514725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9"/>
          <p:cNvSpPr txBox="1"/>
          <p:nvPr/>
        </p:nvSpPr>
        <p:spPr>
          <a:xfrm>
            <a:off x="3669875" y="4590900"/>
            <a:ext cx="16530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Fig-13: Collage UI 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0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Collage(contd..)</a:t>
            </a:r>
            <a:endParaRPr/>
          </a:p>
        </p:txBody>
      </p:sp>
      <p:sp>
        <p:nvSpPr>
          <p:cNvPr id="346" name="Google Shape;346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7" name="Google Shape;34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200" y="1296975"/>
            <a:ext cx="3673350" cy="10639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8" name="Google Shape;34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4975" y="1296975"/>
            <a:ext cx="3924518" cy="10639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9" name="Google Shape;349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58450" y="2754150"/>
            <a:ext cx="3800445" cy="21377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0" name="Google Shape;350;p40"/>
          <p:cNvSpPr txBox="1"/>
          <p:nvPr/>
        </p:nvSpPr>
        <p:spPr>
          <a:xfrm>
            <a:off x="1360250" y="2401675"/>
            <a:ext cx="20262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Fig-14: Input Image-1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40"/>
          <p:cNvSpPr txBox="1"/>
          <p:nvPr/>
        </p:nvSpPr>
        <p:spPr>
          <a:xfrm>
            <a:off x="6020752" y="2401675"/>
            <a:ext cx="19566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Fig-15: Input Image-2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40"/>
          <p:cNvSpPr txBox="1"/>
          <p:nvPr/>
        </p:nvSpPr>
        <p:spPr>
          <a:xfrm>
            <a:off x="2621925" y="4891900"/>
            <a:ext cx="36735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Fig-16:  Output Image (Collage of two images) 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1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Background Remove</a:t>
            </a:r>
            <a:endParaRPr/>
          </a:p>
        </p:txBody>
      </p:sp>
      <p:sp>
        <p:nvSpPr>
          <p:cNvPr id="358" name="Google Shape;358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9" name="Google Shape;359;p41"/>
          <p:cNvSpPr/>
          <p:nvPr/>
        </p:nvSpPr>
        <p:spPr>
          <a:xfrm>
            <a:off x="1167731" y="1400825"/>
            <a:ext cx="1525200" cy="328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Load image from file  </a:t>
            </a:r>
            <a:endParaRPr sz="1100"/>
          </a:p>
        </p:txBody>
      </p:sp>
      <p:sp>
        <p:nvSpPr>
          <p:cNvPr id="360" name="Google Shape;360;p41"/>
          <p:cNvSpPr/>
          <p:nvPr/>
        </p:nvSpPr>
        <p:spPr>
          <a:xfrm>
            <a:off x="936198" y="2359489"/>
            <a:ext cx="1983000" cy="399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Initialize mask, bgd_mode fgd_model, and rectangle </a:t>
            </a:r>
            <a:endParaRPr sz="1100"/>
          </a:p>
        </p:txBody>
      </p:sp>
      <p:sp>
        <p:nvSpPr>
          <p:cNvPr id="361" name="Google Shape;361;p41"/>
          <p:cNvSpPr/>
          <p:nvPr/>
        </p:nvSpPr>
        <p:spPr>
          <a:xfrm>
            <a:off x="1074233" y="3449990"/>
            <a:ext cx="1707000" cy="328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Create binary mask and apply to image</a:t>
            </a:r>
            <a:endParaRPr sz="1100"/>
          </a:p>
        </p:txBody>
      </p:sp>
      <p:sp>
        <p:nvSpPr>
          <p:cNvPr id="362" name="Google Shape;362;p41"/>
          <p:cNvSpPr/>
          <p:nvPr/>
        </p:nvSpPr>
        <p:spPr>
          <a:xfrm>
            <a:off x="475975" y="1844813"/>
            <a:ext cx="2908500" cy="399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Convert image to NumPy 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array (if needed, convert RGBA to RGB) </a:t>
            </a:r>
            <a:endParaRPr sz="1100"/>
          </a:p>
        </p:txBody>
      </p:sp>
      <p:sp>
        <p:nvSpPr>
          <p:cNvPr id="363" name="Google Shape;363;p41"/>
          <p:cNvSpPr/>
          <p:nvPr/>
        </p:nvSpPr>
        <p:spPr>
          <a:xfrm>
            <a:off x="3321164" y="3842138"/>
            <a:ext cx="2388300" cy="564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Add alpha channel to image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Convert back to PIL image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Create white background  image</a:t>
            </a:r>
            <a:endParaRPr sz="1100"/>
          </a:p>
        </p:txBody>
      </p:sp>
      <p:sp>
        <p:nvSpPr>
          <p:cNvPr id="364" name="Google Shape;364;p41"/>
          <p:cNvSpPr/>
          <p:nvPr/>
        </p:nvSpPr>
        <p:spPr>
          <a:xfrm>
            <a:off x="6111453" y="3927809"/>
            <a:ext cx="1707000" cy="3930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Paste processed image onto white background  </a:t>
            </a:r>
            <a:endParaRPr sz="1100"/>
          </a:p>
        </p:txBody>
      </p:sp>
      <p:sp>
        <p:nvSpPr>
          <p:cNvPr id="365" name="Google Shape;365;p41"/>
          <p:cNvSpPr/>
          <p:nvPr/>
        </p:nvSpPr>
        <p:spPr>
          <a:xfrm>
            <a:off x="938810" y="2899975"/>
            <a:ext cx="1983000" cy="399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Apply GrabCut algorithm  with increased iterations</a:t>
            </a:r>
            <a:endParaRPr sz="1100"/>
          </a:p>
        </p:txBody>
      </p:sp>
      <p:sp>
        <p:nvSpPr>
          <p:cNvPr id="366" name="Google Shape;366;p41"/>
          <p:cNvSpPr/>
          <p:nvPr/>
        </p:nvSpPr>
        <p:spPr>
          <a:xfrm>
            <a:off x="936196" y="3959894"/>
            <a:ext cx="1983000" cy="328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Clean up edges using morphological operations </a:t>
            </a:r>
            <a:endParaRPr sz="1100"/>
          </a:p>
        </p:txBody>
      </p:sp>
      <p:cxnSp>
        <p:nvCxnSpPr>
          <p:cNvPr id="367" name="Google Shape;367;p41"/>
          <p:cNvCxnSpPr>
            <a:stCxn id="359" idx="2"/>
            <a:endCxn id="362" idx="0"/>
          </p:cNvCxnSpPr>
          <p:nvPr/>
        </p:nvCxnSpPr>
        <p:spPr>
          <a:xfrm>
            <a:off x="1930331" y="1729625"/>
            <a:ext cx="0" cy="115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8" name="Google Shape;368;p41"/>
          <p:cNvCxnSpPr>
            <a:stCxn id="362" idx="2"/>
            <a:endCxn id="360" idx="0"/>
          </p:cNvCxnSpPr>
          <p:nvPr/>
        </p:nvCxnSpPr>
        <p:spPr>
          <a:xfrm flipH="1">
            <a:off x="1927825" y="2244413"/>
            <a:ext cx="2400" cy="115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9" name="Google Shape;369;p41"/>
          <p:cNvCxnSpPr>
            <a:stCxn id="360" idx="2"/>
            <a:endCxn id="365" idx="0"/>
          </p:cNvCxnSpPr>
          <p:nvPr/>
        </p:nvCxnSpPr>
        <p:spPr>
          <a:xfrm>
            <a:off x="1927698" y="2759089"/>
            <a:ext cx="2700" cy="141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0" name="Google Shape;370;p41"/>
          <p:cNvCxnSpPr>
            <a:stCxn id="365" idx="2"/>
            <a:endCxn id="361" idx="0"/>
          </p:cNvCxnSpPr>
          <p:nvPr/>
        </p:nvCxnSpPr>
        <p:spPr>
          <a:xfrm flipH="1">
            <a:off x="1927610" y="3299575"/>
            <a:ext cx="2700" cy="150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1" name="Google Shape;371;p41"/>
          <p:cNvCxnSpPr>
            <a:stCxn id="361" idx="2"/>
            <a:endCxn id="366" idx="0"/>
          </p:cNvCxnSpPr>
          <p:nvPr/>
        </p:nvCxnSpPr>
        <p:spPr>
          <a:xfrm>
            <a:off x="1927733" y="3778790"/>
            <a:ext cx="0" cy="181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2" name="Google Shape;372;p41"/>
          <p:cNvCxnSpPr>
            <a:stCxn id="366" idx="3"/>
            <a:endCxn id="363" idx="1"/>
          </p:cNvCxnSpPr>
          <p:nvPr/>
        </p:nvCxnSpPr>
        <p:spPr>
          <a:xfrm>
            <a:off x="2919196" y="4124294"/>
            <a:ext cx="402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3" name="Google Shape;373;p41"/>
          <p:cNvCxnSpPr/>
          <p:nvPr/>
        </p:nvCxnSpPr>
        <p:spPr>
          <a:xfrm>
            <a:off x="5709471" y="4124294"/>
            <a:ext cx="402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4" name="Google Shape;374;p41"/>
          <p:cNvSpPr txBox="1"/>
          <p:nvPr/>
        </p:nvSpPr>
        <p:spPr>
          <a:xfrm>
            <a:off x="2739600" y="4583775"/>
            <a:ext cx="3783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Fig-17: Block diagram of background remove tool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2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Background Remove(contd..)</a:t>
            </a:r>
            <a:endParaRPr/>
          </a:p>
        </p:txBody>
      </p:sp>
      <p:sp>
        <p:nvSpPr>
          <p:cNvPr id="380" name="Google Shape;380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1" name="Google Shape;38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2275" y="1771650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2950" y="1771650"/>
            <a:ext cx="2857500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2"/>
          <p:cNvSpPr txBox="1"/>
          <p:nvPr/>
        </p:nvSpPr>
        <p:spPr>
          <a:xfrm>
            <a:off x="1790925" y="3528175"/>
            <a:ext cx="1751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Fig-18: Input Image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42"/>
          <p:cNvSpPr txBox="1"/>
          <p:nvPr/>
        </p:nvSpPr>
        <p:spPr>
          <a:xfrm>
            <a:off x="5726550" y="3528175"/>
            <a:ext cx="1360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Fig-19: mask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835500" y="1293500"/>
            <a:ext cx="7688100" cy="3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 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UI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Text Tool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Padding Tool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Enhancement Tool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Collage Tool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 Remove Tool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Credit Tool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Blurring Tool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Black/ White Tool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Discussion 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3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Background Remove(contd..)</a:t>
            </a:r>
            <a:endParaRPr/>
          </a:p>
        </p:txBody>
      </p:sp>
      <p:sp>
        <p:nvSpPr>
          <p:cNvPr id="390" name="Google Shape;390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1" name="Google Shape;391;p43"/>
          <p:cNvSpPr txBox="1"/>
          <p:nvPr/>
        </p:nvSpPr>
        <p:spPr>
          <a:xfrm>
            <a:off x="1790925" y="3528175"/>
            <a:ext cx="2133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Fig-20: </a:t>
            </a: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Foreground</a:t>
            </a: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Image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43"/>
          <p:cNvSpPr txBox="1"/>
          <p:nvPr/>
        </p:nvSpPr>
        <p:spPr>
          <a:xfrm>
            <a:off x="5726550" y="3528175"/>
            <a:ext cx="1797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Fig-21: Morphology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3" name="Google Shape;39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4300" y="1771650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7100" y="1771650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4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Background Remove(contd..)</a:t>
            </a:r>
            <a:endParaRPr/>
          </a:p>
        </p:txBody>
      </p:sp>
      <p:sp>
        <p:nvSpPr>
          <p:cNvPr id="400" name="Google Shape;400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44"/>
          <p:cNvSpPr txBox="1"/>
          <p:nvPr/>
        </p:nvSpPr>
        <p:spPr>
          <a:xfrm>
            <a:off x="1790925" y="3528175"/>
            <a:ext cx="223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Fig-22: RGBA Transparent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2" name="Google Shape;402;p44"/>
          <p:cNvSpPr txBox="1"/>
          <p:nvPr/>
        </p:nvSpPr>
        <p:spPr>
          <a:xfrm>
            <a:off x="5713650" y="3528175"/>
            <a:ext cx="223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Fig-23: Final Output Image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03" name="Google Shape;40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175" y="1771650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9350" y="1771650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5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Add Credit</a:t>
            </a:r>
            <a:endParaRPr/>
          </a:p>
        </p:txBody>
      </p:sp>
      <p:sp>
        <p:nvSpPr>
          <p:cNvPr id="410" name="Google Shape;410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1" name="Google Shape;41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350" y="1487800"/>
            <a:ext cx="6280525" cy="285930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45"/>
          <p:cNvSpPr txBox="1"/>
          <p:nvPr/>
        </p:nvSpPr>
        <p:spPr>
          <a:xfrm>
            <a:off x="3558900" y="4527075"/>
            <a:ext cx="22788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Fig-24: UI of add credit tool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6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Add Credit(contd..)</a:t>
            </a:r>
            <a:endParaRPr/>
          </a:p>
        </p:txBody>
      </p:sp>
      <p:sp>
        <p:nvSpPr>
          <p:cNvPr id="418" name="Google Shape;418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9" name="Google Shape;41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9275" y="1569375"/>
            <a:ext cx="5943600" cy="2971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20" name="Google Shape;420;p46"/>
          <p:cNvSpPr txBox="1"/>
          <p:nvPr/>
        </p:nvSpPr>
        <p:spPr>
          <a:xfrm>
            <a:off x="3187975" y="4640450"/>
            <a:ext cx="20262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Fig-25: Output Image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7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Blurring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426" name="Google Shape;426;p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7" name="Google Shape;427;p47"/>
          <p:cNvSpPr/>
          <p:nvPr/>
        </p:nvSpPr>
        <p:spPr>
          <a:xfrm>
            <a:off x="3214150" y="596575"/>
            <a:ext cx="3098400" cy="289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Load Image </a:t>
            </a:r>
            <a:endParaRPr/>
          </a:p>
        </p:txBody>
      </p:sp>
      <p:sp>
        <p:nvSpPr>
          <p:cNvPr id="428" name="Google Shape;428;p47"/>
          <p:cNvSpPr/>
          <p:nvPr/>
        </p:nvSpPr>
        <p:spPr>
          <a:xfrm>
            <a:off x="3646150" y="1051900"/>
            <a:ext cx="2234400" cy="289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Convert to NumPy Array </a:t>
            </a:r>
            <a:endParaRPr/>
          </a:p>
        </p:txBody>
      </p:sp>
      <p:sp>
        <p:nvSpPr>
          <p:cNvPr id="429" name="Google Shape;429;p47"/>
          <p:cNvSpPr/>
          <p:nvPr/>
        </p:nvSpPr>
        <p:spPr>
          <a:xfrm>
            <a:off x="3377050" y="1959500"/>
            <a:ext cx="2772600" cy="835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Create Gaussian Kernel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Generate Coordinates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Compute Gaussian Values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Normalize Kernel  </a:t>
            </a:r>
            <a:endParaRPr/>
          </a:p>
        </p:txBody>
      </p:sp>
      <p:sp>
        <p:nvSpPr>
          <p:cNvPr id="430" name="Google Shape;430;p47"/>
          <p:cNvSpPr/>
          <p:nvPr/>
        </p:nvSpPr>
        <p:spPr>
          <a:xfrm>
            <a:off x="3572200" y="1507213"/>
            <a:ext cx="2382300" cy="289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Ensure Kernel Size is Odd</a:t>
            </a:r>
            <a:endParaRPr/>
          </a:p>
        </p:txBody>
      </p:sp>
      <p:sp>
        <p:nvSpPr>
          <p:cNvPr id="431" name="Google Shape;431;p47"/>
          <p:cNvSpPr/>
          <p:nvPr/>
        </p:nvSpPr>
        <p:spPr>
          <a:xfrm>
            <a:off x="3572200" y="3002625"/>
            <a:ext cx="2382300" cy="1033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Apply Kernel to Image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Normalize Image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Pad Image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Convolve with Kernel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Clip and Convert to 8-bit</a:t>
            </a:r>
            <a:endParaRPr/>
          </a:p>
        </p:txBody>
      </p:sp>
      <p:sp>
        <p:nvSpPr>
          <p:cNvPr id="432" name="Google Shape;432;p47"/>
          <p:cNvSpPr/>
          <p:nvPr/>
        </p:nvSpPr>
        <p:spPr>
          <a:xfrm>
            <a:off x="3875650" y="4244050"/>
            <a:ext cx="1775400" cy="289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 Blurred Image </a:t>
            </a:r>
            <a:endParaRPr/>
          </a:p>
        </p:txBody>
      </p:sp>
      <p:sp>
        <p:nvSpPr>
          <p:cNvPr id="433" name="Google Shape;433;p47"/>
          <p:cNvSpPr/>
          <p:nvPr/>
        </p:nvSpPr>
        <p:spPr>
          <a:xfrm>
            <a:off x="3572200" y="4740875"/>
            <a:ext cx="2382300" cy="289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path of saved image </a:t>
            </a:r>
            <a:endParaRPr/>
          </a:p>
        </p:txBody>
      </p:sp>
      <p:cxnSp>
        <p:nvCxnSpPr>
          <p:cNvPr id="434" name="Google Shape;434;p47"/>
          <p:cNvCxnSpPr>
            <a:stCxn id="427" idx="2"/>
            <a:endCxn id="428" idx="0"/>
          </p:cNvCxnSpPr>
          <p:nvPr/>
        </p:nvCxnSpPr>
        <p:spPr>
          <a:xfrm>
            <a:off x="4763350" y="885775"/>
            <a:ext cx="0" cy="166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5" name="Google Shape;435;p47"/>
          <p:cNvCxnSpPr>
            <a:stCxn id="428" idx="2"/>
            <a:endCxn id="430" idx="0"/>
          </p:cNvCxnSpPr>
          <p:nvPr/>
        </p:nvCxnSpPr>
        <p:spPr>
          <a:xfrm>
            <a:off x="4763350" y="1341100"/>
            <a:ext cx="0" cy="166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6" name="Google Shape;436;p47"/>
          <p:cNvCxnSpPr>
            <a:stCxn id="430" idx="2"/>
            <a:endCxn id="429" idx="0"/>
          </p:cNvCxnSpPr>
          <p:nvPr/>
        </p:nvCxnSpPr>
        <p:spPr>
          <a:xfrm>
            <a:off x="4763350" y="1796413"/>
            <a:ext cx="0" cy="163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7" name="Google Shape;437;p47"/>
          <p:cNvCxnSpPr>
            <a:stCxn id="429" idx="2"/>
            <a:endCxn id="431" idx="0"/>
          </p:cNvCxnSpPr>
          <p:nvPr/>
        </p:nvCxnSpPr>
        <p:spPr>
          <a:xfrm>
            <a:off x="4763350" y="2795000"/>
            <a:ext cx="0" cy="207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8" name="Google Shape;438;p47"/>
          <p:cNvCxnSpPr>
            <a:stCxn id="431" idx="2"/>
            <a:endCxn id="432" idx="0"/>
          </p:cNvCxnSpPr>
          <p:nvPr/>
        </p:nvCxnSpPr>
        <p:spPr>
          <a:xfrm>
            <a:off x="4763350" y="4036425"/>
            <a:ext cx="0" cy="207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9" name="Google Shape;439;p47"/>
          <p:cNvCxnSpPr>
            <a:stCxn id="432" idx="2"/>
            <a:endCxn id="433" idx="0"/>
          </p:cNvCxnSpPr>
          <p:nvPr/>
        </p:nvCxnSpPr>
        <p:spPr>
          <a:xfrm>
            <a:off x="4763350" y="4533250"/>
            <a:ext cx="0" cy="207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0" name="Google Shape;440;p47"/>
          <p:cNvSpPr txBox="1"/>
          <p:nvPr/>
        </p:nvSpPr>
        <p:spPr>
          <a:xfrm>
            <a:off x="6057500" y="4481200"/>
            <a:ext cx="2901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Fig-26: Block diagram of </a:t>
            </a: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blurring</a:t>
            </a: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tool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8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Blurring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446" name="Google Shape;446;p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7" name="Google Shape;44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25" y="1654325"/>
            <a:ext cx="4267200" cy="21240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48" name="Google Shape;44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325" y="1663850"/>
            <a:ext cx="4238625" cy="21050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49" name="Google Shape;449;p48"/>
          <p:cNvSpPr txBox="1"/>
          <p:nvPr/>
        </p:nvSpPr>
        <p:spPr>
          <a:xfrm>
            <a:off x="1360250" y="3967425"/>
            <a:ext cx="2366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Fig-27: Adjusting Parameters 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0" name="Google Shape;450;p48"/>
          <p:cNvSpPr txBox="1"/>
          <p:nvPr/>
        </p:nvSpPr>
        <p:spPr>
          <a:xfrm>
            <a:off x="6148173" y="3967425"/>
            <a:ext cx="1857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Fig-28: Output Image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9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Black/White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456" name="Google Shape;456;p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7" name="Google Shape;457;p49"/>
          <p:cNvSpPr/>
          <p:nvPr/>
        </p:nvSpPr>
        <p:spPr>
          <a:xfrm>
            <a:off x="2303625" y="1384950"/>
            <a:ext cx="3828300" cy="344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convert_to_black_and_white function</a:t>
            </a:r>
            <a:endParaRPr/>
          </a:p>
        </p:txBody>
      </p:sp>
      <p:sp>
        <p:nvSpPr>
          <p:cNvPr id="458" name="Google Shape;458;p49"/>
          <p:cNvSpPr/>
          <p:nvPr/>
        </p:nvSpPr>
        <p:spPr>
          <a:xfrm>
            <a:off x="3116025" y="1978538"/>
            <a:ext cx="2203500" cy="344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image with PIL  </a:t>
            </a:r>
            <a:endParaRPr/>
          </a:p>
        </p:txBody>
      </p:sp>
      <p:sp>
        <p:nvSpPr>
          <p:cNvPr id="459" name="Google Shape;459;p49"/>
          <p:cNvSpPr/>
          <p:nvPr/>
        </p:nvSpPr>
        <p:spPr>
          <a:xfrm>
            <a:off x="2847975" y="2554150"/>
            <a:ext cx="2739600" cy="344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 the image to grayscale</a:t>
            </a:r>
            <a:endParaRPr/>
          </a:p>
        </p:txBody>
      </p:sp>
      <p:sp>
        <p:nvSpPr>
          <p:cNvPr id="460" name="Google Shape;460;p49"/>
          <p:cNvSpPr/>
          <p:nvPr/>
        </p:nvSpPr>
        <p:spPr>
          <a:xfrm>
            <a:off x="3116025" y="3143188"/>
            <a:ext cx="2203500" cy="344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image with PIL  </a:t>
            </a:r>
            <a:endParaRPr/>
          </a:p>
        </p:txBody>
      </p:sp>
      <p:sp>
        <p:nvSpPr>
          <p:cNvPr id="461" name="Google Shape;461;p49"/>
          <p:cNvSpPr/>
          <p:nvPr/>
        </p:nvSpPr>
        <p:spPr>
          <a:xfrm>
            <a:off x="2978325" y="3715350"/>
            <a:ext cx="2478900" cy="344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Save the grayscale image</a:t>
            </a:r>
            <a:endParaRPr/>
          </a:p>
        </p:txBody>
      </p:sp>
      <p:sp>
        <p:nvSpPr>
          <p:cNvPr id="462" name="Google Shape;462;p49"/>
          <p:cNvSpPr/>
          <p:nvPr/>
        </p:nvSpPr>
        <p:spPr>
          <a:xfrm>
            <a:off x="2978325" y="4307850"/>
            <a:ext cx="2478900" cy="344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path of saved image</a:t>
            </a:r>
            <a:endParaRPr/>
          </a:p>
        </p:txBody>
      </p:sp>
      <p:cxnSp>
        <p:nvCxnSpPr>
          <p:cNvPr id="463" name="Google Shape;463;p49"/>
          <p:cNvCxnSpPr>
            <a:stCxn id="460" idx="2"/>
            <a:endCxn id="461" idx="0"/>
          </p:cNvCxnSpPr>
          <p:nvPr/>
        </p:nvCxnSpPr>
        <p:spPr>
          <a:xfrm>
            <a:off x="4217775" y="3487288"/>
            <a:ext cx="0" cy="228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4" name="Google Shape;464;p49"/>
          <p:cNvCxnSpPr>
            <a:stCxn id="461" idx="2"/>
            <a:endCxn id="462" idx="0"/>
          </p:cNvCxnSpPr>
          <p:nvPr/>
        </p:nvCxnSpPr>
        <p:spPr>
          <a:xfrm>
            <a:off x="4217775" y="4059450"/>
            <a:ext cx="0" cy="248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5" name="Google Shape;465;p49"/>
          <p:cNvCxnSpPr>
            <a:stCxn id="457" idx="2"/>
            <a:endCxn id="458" idx="0"/>
          </p:cNvCxnSpPr>
          <p:nvPr/>
        </p:nvCxnSpPr>
        <p:spPr>
          <a:xfrm>
            <a:off x="4217775" y="1729050"/>
            <a:ext cx="0" cy="249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6" name="Google Shape;466;p49"/>
          <p:cNvCxnSpPr>
            <a:stCxn id="458" idx="2"/>
            <a:endCxn id="459" idx="0"/>
          </p:cNvCxnSpPr>
          <p:nvPr/>
        </p:nvCxnSpPr>
        <p:spPr>
          <a:xfrm>
            <a:off x="4217775" y="2322638"/>
            <a:ext cx="0" cy="231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7" name="Google Shape;467;p49"/>
          <p:cNvCxnSpPr>
            <a:stCxn id="459" idx="2"/>
            <a:endCxn id="460" idx="0"/>
          </p:cNvCxnSpPr>
          <p:nvPr/>
        </p:nvCxnSpPr>
        <p:spPr>
          <a:xfrm>
            <a:off x="4217775" y="2898250"/>
            <a:ext cx="0" cy="244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8" name="Google Shape;468;p49"/>
          <p:cNvSpPr txBox="1"/>
          <p:nvPr/>
        </p:nvSpPr>
        <p:spPr>
          <a:xfrm>
            <a:off x="2608575" y="4790800"/>
            <a:ext cx="32184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Fig-29: Block diagram of black/white tool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0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Black/White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474" name="Google Shape;474;p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5" name="Google Shape;47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75" y="1852738"/>
            <a:ext cx="3800475" cy="18954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76" name="Google Shape;47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3150" y="1771775"/>
            <a:ext cx="4124325" cy="205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77" name="Google Shape;477;p50"/>
          <p:cNvSpPr txBox="1"/>
          <p:nvPr/>
        </p:nvSpPr>
        <p:spPr>
          <a:xfrm>
            <a:off x="1388575" y="3960325"/>
            <a:ext cx="20262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Fig-30: Input Image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8" name="Google Shape;478;p50"/>
          <p:cNvSpPr txBox="1"/>
          <p:nvPr/>
        </p:nvSpPr>
        <p:spPr>
          <a:xfrm>
            <a:off x="5607625" y="4041875"/>
            <a:ext cx="20262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Fig-31: Output Image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1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Application</a:t>
            </a:r>
            <a:endParaRPr/>
          </a:p>
        </p:txBody>
      </p:sp>
      <p:sp>
        <p:nvSpPr>
          <p:cNvPr id="484" name="Google Shape;484;p51"/>
          <p:cNvSpPr txBox="1"/>
          <p:nvPr>
            <p:ph idx="1" type="subTitle"/>
          </p:nvPr>
        </p:nvSpPr>
        <p:spPr>
          <a:xfrm>
            <a:off x="835500" y="1293500"/>
            <a:ext cx="7688100" cy="3518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Social Media Engagement: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Enhancing posts with custom memes.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Educational Tool: 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Demonstrating image processing and computer vision.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Marketing and Branding: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Engaging audiences with viral content.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Personalized Content Creation: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Customizing memes for individual expression.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Research and Development: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Experimenting with image processing algorithms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5" name="Google Shape;485;p5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2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491" name="Google Shape;491;p52"/>
          <p:cNvSpPr txBox="1"/>
          <p:nvPr>
            <p:ph idx="1" type="subTitle"/>
          </p:nvPr>
        </p:nvSpPr>
        <p:spPr>
          <a:xfrm>
            <a:off x="835500" y="1293500"/>
            <a:ext cx="7688100" cy="3518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Advanced Features: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Supports text addition, collage creation, histogram equalization, and background removal.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Challenges: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Addressed image format compatibility, real-time performance, and intuitive UI design.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Feedback: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Improved text handling and processing speed based on user input.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Versatile Tool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Combines practical use with educational value for both casual users and academic settings.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2" name="Google Shape;492;p5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77" name="Google Shape;177;p26"/>
          <p:cNvSpPr txBox="1"/>
          <p:nvPr>
            <p:ph idx="1" type="subTitle"/>
          </p:nvPr>
        </p:nvSpPr>
        <p:spPr>
          <a:xfrm>
            <a:off x="835500" y="1293500"/>
            <a:ext cx="7688100" cy="3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project leverages the power of Python and various image processing libraries to create a versatile tool for generating and editing memes. Memes have become a ubiquitous form of communication in the digital age, combining humor and imagery to convey messages effectively.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3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98" name="Google Shape;498;p53"/>
          <p:cNvSpPr txBox="1"/>
          <p:nvPr>
            <p:ph idx="1" type="subTitle"/>
          </p:nvPr>
        </p:nvSpPr>
        <p:spPr>
          <a:xfrm>
            <a:off x="835500" y="1293500"/>
            <a:ext cx="7688100" cy="3518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Successful Achievement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The project meets its goals of offering a user-friendly platform for creating and sharing memes while exploring advanced image processing techniques.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Diverse Applications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Applicable in social media, education, marketing, and research, highlighting the intersection of technology and creativity.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Future Enhancements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Potential improvements include expanding editing tools, enhancing real-time collaboration, and integrating cloud-based storage.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Valuable Insights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The project provided insights into image manipulation complexities and opportunities for innovation in digital content creation.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2100"/>
          </a:p>
        </p:txBody>
      </p:sp>
      <p:sp>
        <p:nvSpPr>
          <p:cNvPr id="499" name="Google Shape;499;p5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/>
          <p:nvPr>
            <p:ph type="ctrTitle"/>
          </p:nvPr>
        </p:nvSpPr>
        <p:spPr>
          <a:xfrm>
            <a:off x="3073500" y="2285950"/>
            <a:ext cx="2997000" cy="9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Introduction (contd..)</a:t>
            </a:r>
            <a:endParaRPr/>
          </a:p>
        </p:txBody>
      </p:sp>
      <p:sp>
        <p:nvSpPr>
          <p:cNvPr id="184" name="Google Shape;18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6475" y="1158750"/>
            <a:ext cx="4182301" cy="34240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7"/>
          <p:cNvCxnSpPr/>
          <p:nvPr/>
        </p:nvCxnSpPr>
        <p:spPr>
          <a:xfrm rot="10800000">
            <a:off x="1785450" y="2734650"/>
            <a:ext cx="861900" cy="252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" name="Google Shape;187;p27"/>
          <p:cNvSpPr txBox="1"/>
          <p:nvPr/>
        </p:nvSpPr>
        <p:spPr>
          <a:xfrm>
            <a:off x="569250" y="2571750"/>
            <a:ext cx="1216200" cy="55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White Padding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27"/>
          <p:cNvSpPr txBox="1"/>
          <p:nvPr/>
        </p:nvSpPr>
        <p:spPr>
          <a:xfrm>
            <a:off x="3002725" y="4667825"/>
            <a:ext cx="2126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Fig-1: Example of Meme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27"/>
          <p:cNvSpPr txBox="1"/>
          <p:nvPr/>
        </p:nvSpPr>
        <p:spPr>
          <a:xfrm>
            <a:off x="7065050" y="2678000"/>
            <a:ext cx="1606500" cy="55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Collage of two 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different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images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0" name="Google Shape;190;p27"/>
          <p:cNvCxnSpPr>
            <a:endCxn id="189" idx="1"/>
          </p:cNvCxnSpPr>
          <p:nvPr/>
        </p:nvCxnSpPr>
        <p:spPr>
          <a:xfrm>
            <a:off x="6276950" y="1615400"/>
            <a:ext cx="788100" cy="1338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27"/>
          <p:cNvCxnSpPr>
            <a:endCxn id="189" idx="1"/>
          </p:cNvCxnSpPr>
          <p:nvPr/>
        </p:nvCxnSpPr>
        <p:spPr>
          <a:xfrm flipH="1" rot="10800000">
            <a:off x="6276950" y="2954300"/>
            <a:ext cx="788100" cy="956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" name="Google Shape;192;p27"/>
          <p:cNvSpPr txBox="1"/>
          <p:nvPr/>
        </p:nvSpPr>
        <p:spPr>
          <a:xfrm>
            <a:off x="190350" y="3716000"/>
            <a:ext cx="1974000" cy="55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Writing text on images and padding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3" name="Google Shape;193;p27"/>
          <p:cNvCxnSpPr>
            <a:endCxn id="192" idx="3"/>
          </p:cNvCxnSpPr>
          <p:nvPr/>
        </p:nvCxnSpPr>
        <p:spPr>
          <a:xfrm rot="10800000">
            <a:off x="2164350" y="3992300"/>
            <a:ext cx="1746300" cy="55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p27"/>
          <p:cNvCxnSpPr>
            <a:endCxn id="192" idx="3"/>
          </p:cNvCxnSpPr>
          <p:nvPr/>
        </p:nvCxnSpPr>
        <p:spPr>
          <a:xfrm flipH="1">
            <a:off x="2164350" y="3457400"/>
            <a:ext cx="442800" cy="534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Features </a:t>
            </a:r>
            <a:endParaRPr/>
          </a:p>
        </p:txBody>
      </p:sp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28"/>
          <p:cNvSpPr/>
          <p:nvPr/>
        </p:nvSpPr>
        <p:spPr>
          <a:xfrm>
            <a:off x="3876475" y="2584700"/>
            <a:ext cx="1476900" cy="554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Upload Image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6020675" y="3036850"/>
            <a:ext cx="14769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Enhancement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28"/>
          <p:cNvSpPr/>
          <p:nvPr/>
        </p:nvSpPr>
        <p:spPr>
          <a:xfrm>
            <a:off x="6020675" y="1896400"/>
            <a:ext cx="14769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Add Text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28"/>
          <p:cNvSpPr/>
          <p:nvPr/>
        </p:nvSpPr>
        <p:spPr>
          <a:xfrm>
            <a:off x="6020675" y="2466625"/>
            <a:ext cx="14769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Padding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" name="Google Shape;205;p28"/>
          <p:cNvSpPr/>
          <p:nvPr/>
        </p:nvSpPr>
        <p:spPr>
          <a:xfrm>
            <a:off x="6020675" y="3607075"/>
            <a:ext cx="14769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Collage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" name="Google Shape;206;p28"/>
          <p:cNvSpPr/>
          <p:nvPr/>
        </p:nvSpPr>
        <p:spPr>
          <a:xfrm>
            <a:off x="1732275" y="3652900"/>
            <a:ext cx="14769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Black-White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" name="Google Shape;207;p28"/>
          <p:cNvSpPr/>
          <p:nvPr/>
        </p:nvSpPr>
        <p:spPr>
          <a:xfrm>
            <a:off x="1732275" y="1926025"/>
            <a:ext cx="14769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Background Remove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28"/>
          <p:cNvSpPr/>
          <p:nvPr/>
        </p:nvSpPr>
        <p:spPr>
          <a:xfrm>
            <a:off x="1732275" y="2501650"/>
            <a:ext cx="14769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Add Credit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p28"/>
          <p:cNvSpPr/>
          <p:nvPr/>
        </p:nvSpPr>
        <p:spPr>
          <a:xfrm>
            <a:off x="1732275" y="3077275"/>
            <a:ext cx="14769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Blurring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0" name="Google Shape;210;p28"/>
          <p:cNvCxnSpPr>
            <a:stCxn id="201" idx="3"/>
            <a:endCxn id="203" idx="1"/>
          </p:cNvCxnSpPr>
          <p:nvPr/>
        </p:nvCxnSpPr>
        <p:spPr>
          <a:xfrm flipH="1" rot="10800000">
            <a:off x="5353375" y="2093150"/>
            <a:ext cx="667200" cy="76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" name="Google Shape;211;p28"/>
          <p:cNvCxnSpPr>
            <a:stCxn id="201" idx="3"/>
            <a:endCxn id="204" idx="1"/>
          </p:cNvCxnSpPr>
          <p:nvPr/>
        </p:nvCxnSpPr>
        <p:spPr>
          <a:xfrm flipH="1" rot="10800000">
            <a:off x="5353375" y="2663450"/>
            <a:ext cx="667200" cy="19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" name="Google Shape;212;p28"/>
          <p:cNvCxnSpPr>
            <a:stCxn id="201" idx="3"/>
            <a:endCxn id="202" idx="1"/>
          </p:cNvCxnSpPr>
          <p:nvPr/>
        </p:nvCxnSpPr>
        <p:spPr>
          <a:xfrm>
            <a:off x="5353375" y="2861750"/>
            <a:ext cx="667200" cy="37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3" name="Google Shape;213;p28"/>
          <p:cNvCxnSpPr>
            <a:stCxn id="201" idx="3"/>
            <a:endCxn id="205" idx="1"/>
          </p:cNvCxnSpPr>
          <p:nvPr/>
        </p:nvCxnSpPr>
        <p:spPr>
          <a:xfrm>
            <a:off x="5353375" y="2861750"/>
            <a:ext cx="667200" cy="94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8"/>
          <p:cNvCxnSpPr>
            <a:stCxn id="201" idx="1"/>
            <a:endCxn id="207" idx="3"/>
          </p:cNvCxnSpPr>
          <p:nvPr/>
        </p:nvCxnSpPr>
        <p:spPr>
          <a:xfrm rot="10800000">
            <a:off x="3209275" y="2122850"/>
            <a:ext cx="667200" cy="738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28"/>
          <p:cNvCxnSpPr>
            <a:stCxn id="201" idx="1"/>
            <a:endCxn id="208" idx="3"/>
          </p:cNvCxnSpPr>
          <p:nvPr/>
        </p:nvCxnSpPr>
        <p:spPr>
          <a:xfrm rot="10800000">
            <a:off x="3209275" y="2698550"/>
            <a:ext cx="667200" cy="163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28"/>
          <p:cNvCxnSpPr>
            <a:stCxn id="201" idx="1"/>
            <a:endCxn id="209" idx="3"/>
          </p:cNvCxnSpPr>
          <p:nvPr/>
        </p:nvCxnSpPr>
        <p:spPr>
          <a:xfrm flipH="1">
            <a:off x="3209275" y="2861750"/>
            <a:ext cx="667200" cy="412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" name="Google Shape;217;p28"/>
          <p:cNvCxnSpPr>
            <a:stCxn id="201" idx="1"/>
            <a:endCxn id="206" idx="3"/>
          </p:cNvCxnSpPr>
          <p:nvPr/>
        </p:nvCxnSpPr>
        <p:spPr>
          <a:xfrm flipH="1">
            <a:off x="3209275" y="2861750"/>
            <a:ext cx="667200" cy="987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8" name="Google Shape;218;p28"/>
          <p:cNvSpPr txBox="1"/>
          <p:nvPr/>
        </p:nvSpPr>
        <p:spPr>
          <a:xfrm>
            <a:off x="2987550" y="4377850"/>
            <a:ext cx="3287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Fig-2: Block diagram of features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UI </a:t>
            </a:r>
            <a:endParaRPr/>
          </a:p>
        </p:txBody>
      </p:sp>
      <p:sp>
        <p:nvSpPr>
          <p:cNvPr id="224" name="Google Shape;224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Google Shape;225;p29"/>
          <p:cNvSpPr txBox="1"/>
          <p:nvPr/>
        </p:nvSpPr>
        <p:spPr>
          <a:xfrm>
            <a:off x="3553225" y="4760650"/>
            <a:ext cx="17556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Fig-3:  Home Page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6" name="Google Shape;2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8925" y="1158750"/>
            <a:ext cx="3486150" cy="36480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UI(contd..)</a:t>
            </a:r>
            <a:endParaRPr/>
          </a:p>
        </p:txBody>
      </p:sp>
      <p:sp>
        <p:nvSpPr>
          <p:cNvPr id="232" name="Google Shape;232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" name="Google Shape;233;p30"/>
          <p:cNvSpPr txBox="1"/>
          <p:nvPr/>
        </p:nvSpPr>
        <p:spPr>
          <a:xfrm>
            <a:off x="3553225" y="4548100"/>
            <a:ext cx="29505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Fig-4:  </a:t>
            </a:r>
            <a:r>
              <a:rPr lang="en"/>
              <a:t>Tools page with tool name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4" name="Google Shape;23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225" y="1402975"/>
            <a:ext cx="5943600" cy="2971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Add Text</a:t>
            </a:r>
            <a:endParaRPr/>
          </a:p>
        </p:txBody>
      </p:sp>
      <p:sp>
        <p:nvSpPr>
          <p:cNvPr id="240" name="Google Shape;240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p31"/>
          <p:cNvSpPr txBox="1"/>
          <p:nvPr/>
        </p:nvSpPr>
        <p:spPr>
          <a:xfrm>
            <a:off x="2940475" y="4377850"/>
            <a:ext cx="3563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Fig-5:  </a:t>
            </a:r>
            <a:r>
              <a:rPr lang="en"/>
              <a:t>Block Diagram of Adding Text Tool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31"/>
          <p:cNvSpPr/>
          <p:nvPr/>
        </p:nvSpPr>
        <p:spPr>
          <a:xfrm>
            <a:off x="1439275" y="1682750"/>
            <a:ext cx="1501200" cy="468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Flask Application</a:t>
            </a:r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3394650" y="1682750"/>
            <a:ext cx="1625100" cy="468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add_text Function  </a:t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5473925" y="1627700"/>
            <a:ext cx="2230800" cy="578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Load and Convert Image (image_path -&gt; RGBA)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5838725" y="2646725"/>
            <a:ext cx="1501200" cy="468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Drawing Context </a:t>
            </a:r>
            <a:endParaRPr/>
          </a:p>
        </p:txBody>
      </p:sp>
      <p:sp>
        <p:nvSpPr>
          <p:cNvPr id="246" name="Google Shape;246;p31"/>
          <p:cNvSpPr/>
          <p:nvPr/>
        </p:nvSpPr>
        <p:spPr>
          <a:xfrm>
            <a:off x="3845550" y="2646725"/>
            <a:ext cx="1501200" cy="468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Load Font (arial)  </a:t>
            </a:r>
            <a:endParaRPr/>
          </a:p>
        </p:txBody>
      </p:sp>
      <p:sp>
        <p:nvSpPr>
          <p:cNvPr id="247" name="Google Shape;247;p31"/>
          <p:cNvSpPr/>
          <p:nvPr/>
        </p:nvSpPr>
        <p:spPr>
          <a:xfrm>
            <a:off x="1439275" y="2646800"/>
            <a:ext cx="1762800" cy="468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Parse text_position JSON </a:t>
            </a:r>
            <a:endParaRPr/>
          </a:p>
        </p:txBody>
      </p:sp>
      <p:sp>
        <p:nvSpPr>
          <p:cNvPr id="248" name="Google Shape;248;p31"/>
          <p:cNvSpPr/>
          <p:nvPr/>
        </p:nvSpPr>
        <p:spPr>
          <a:xfrm>
            <a:off x="1632175" y="3610850"/>
            <a:ext cx="1377000" cy="468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 Text on Image </a:t>
            </a:r>
            <a:endParaRPr/>
          </a:p>
        </p:txBody>
      </p:sp>
      <p:sp>
        <p:nvSpPr>
          <p:cNvPr id="249" name="Google Shape;249;p31"/>
          <p:cNvSpPr/>
          <p:nvPr/>
        </p:nvSpPr>
        <p:spPr>
          <a:xfrm>
            <a:off x="3449850" y="3610700"/>
            <a:ext cx="1625100" cy="468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 Image to RGB </a:t>
            </a:r>
            <a:endParaRPr/>
          </a:p>
        </p:txBody>
      </p:sp>
      <p:sp>
        <p:nvSpPr>
          <p:cNvPr id="250" name="Google Shape;250;p31"/>
          <p:cNvSpPr/>
          <p:nvPr/>
        </p:nvSpPr>
        <p:spPr>
          <a:xfrm>
            <a:off x="5790925" y="3610575"/>
            <a:ext cx="1625100" cy="4683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 Image to meme_path</a:t>
            </a:r>
            <a:endParaRPr/>
          </a:p>
        </p:txBody>
      </p:sp>
      <p:cxnSp>
        <p:nvCxnSpPr>
          <p:cNvPr id="251" name="Google Shape;251;p31"/>
          <p:cNvCxnSpPr>
            <a:stCxn id="242" idx="3"/>
            <a:endCxn id="243" idx="1"/>
          </p:cNvCxnSpPr>
          <p:nvPr/>
        </p:nvCxnSpPr>
        <p:spPr>
          <a:xfrm>
            <a:off x="2940475" y="1916900"/>
            <a:ext cx="4542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2" name="Google Shape;252;p31"/>
          <p:cNvCxnSpPr>
            <a:stCxn id="243" idx="3"/>
            <a:endCxn id="244" idx="1"/>
          </p:cNvCxnSpPr>
          <p:nvPr/>
        </p:nvCxnSpPr>
        <p:spPr>
          <a:xfrm>
            <a:off x="5019750" y="1916900"/>
            <a:ext cx="4542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3" name="Google Shape;253;p31"/>
          <p:cNvCxnSpPr>
            <a:stCxn id="244" idx="2"/>
            <a:endCxn id="245" idx="0"/>
          </p:cNvCxnSpPr>
          <p:nvPr/>
        </p:nvCxnSpPr>
        <p:spPr>
          <a:xfrm>
            <a:off x="6589325" y="2206100"/>
            <a:ext cx="0" cy="440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4" name="Google Shape;254;p31"/>
          <p:cNvCxnSpPr>
            <a:stCxn id="245" idx="1"/>
            <a:endCxn id="246" idx="3"/>
          </p:cNvCxnSpPr>
          <p:nvPr/>
        </p:nvCxnSpPr>
        <p:spPr>
          <a:xfrm rot="10800000">
            <a:off x="5346725" y="2880875"/>
            <a:ext cx="492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5" name="Google Shape;255;p31"/>
          <p:cNvCxnSpPr>
            <a:stCxn id="246" idx="1"/>
            <a:endCxn id="247" idx="3"/>
          </p:cNvCxnSpPr>
          <p:nvPr/>
        </p:nvCxnSpPr>
        <p:spPr>
          <a:xfrm rot="10800000">
            <a:off x="3202050" y="2880875"/>
            <a:ext cx="643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6" name="Google Shape;256;p31"/>
          <p:cNvCxnSpPr>
            <a:stCxn id="247" idx="2"/>
            <a:endCxn id="248" idx="0"/>
          </p:cNvCxnSpPr>
          <p:nvPr/>
        </p:nvCxnSpPr>
        <p:spPr>
          <a:xfrm>
            <a:off x="2320675" y="3115100"/>
            <a:ext cx="0" cy="495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7" name="Google Shape;257;p31"/>
          <p:cNvCxnSpPr>
            <a:stCxn id="248" idx="3"/>
            <a:endCxn id="249" idx="1"/>
          </p:cNvCxnSpPr>
          <p:nvPr/>
        </p:nvCxnSpPr>
        <p:spPr>
          <a:xfrm>
            <a:off x="3009175" y="3845000"/>
            <a:ext cx="440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31"/>
          <p:cNvCxnSpPr>
            <a:stCxn id="249" idx="3"/>
            <a:endCxn id="250" idx="1"/>
          </p:cNvCxnSpPr>
          <p:nvPr/>
        </p:nvCxnSpPr>
        <p:spPr>
          <a:xfrm>
            <a:off x="5074950" y="3844850"/>
            <a:ext cx="7161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"/>
          <p:cNvSpPr txBox="1"/>
          <p:nvPr>
            <p:ph type="ctrTitle"/>
          </p:nvPr>
        </p:nvSpPr>
        <p:spPr>
          <a:xfrm>
            <a:off x="787200" y="331050"/>
            <a:ext cx="76881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Add Text</a:t>
            </a:r>
            <a:endParaRPr/>
          </a:p>
        </p:txBody>
      </p:sp>
      <p:sp>
        <p:nvSpPr>
          <p:cNvPr id="264" name="Google Shape;264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32"/>
          <p:cNvSpPr txBox="1"/>
          <p:nvPr/>
        </p:nvSpPr>
        <p:spPr>
          <a:xfrm>
            <a:off x="2940475" y="4377850"/>
            <a:ext cx="35775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Fig-6:  </a:t>
            </a:r>
            <a:r>
              <a:rPr lang="en"/>
              <a:t>Block Diagram of Adding Text Tool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6" name="Google Shape;2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200" y="1295875"/>
            <a:ext cx="5057775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